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7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3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6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3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2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8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D4FC-F0C3-4D84-ACB0-DE0E8B51AC9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E0BC-C427-48A0-B27A-19400E5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etplace.cms.gov/outreach-and-education/marketplace-application-checklist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000125"/>
            <a:ext cx="12192000" cy="2781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43324"/>
            <a:ext cx="12192000" cy="202882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endParaRPr lang="en-US" sz="4000" b="1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10" y="1000124"/>
            <a:ext cx="9894479" cy="27432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2749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12192000" cy="5334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37" y="180975"/>
            <a:ext cx="9177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Marketplace is for people without health coverage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825" y="2276475"/>
            <a:ext cx="11144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If you don’t have health insurance through a job, Medicare, Medicaid, the Children’s Health Insurance Program (CHIP), or another source of qualifying coverage, the Marketplace can help you get covered.</a:t>
            </a:r>
          </a:p>
        </p:txBody>
      </p:sp>
    </p:spTree>
    <p:extLst>
      <p:ext uri="{BB962C8B-B14F-4D97-AF65-F5344CB8AC3E}">
        <p14:creationId xmlns:p14="http://schemas.microsoft.com/office/powerpoint/2010/main" val="107906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12192000" cy="5334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37" y="180975"/>
            <a:ext cx="9177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you pay for insurance depends on your income — and you’ll probably save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37" y="2828925"/>
            <a:ext cx="1114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You may qualify for a premium tax credit that lowers your monthly insurance bill, and for extra savings on out-of-pocket costs like deductibles and copayments.</a:t>
            </a:r>
          </a:p>
        </p:txBody>
      </p:sp>
    </p:spTree>
    <p:extLst>
      <p:ext uri="{BB962C8B-B14F-4D97-AF65-F5344CB8AC3E}">
        <p14:creationId xmlns:p14="http://schemas.microsoft.com/office/powerpoint/2010/main" val="31914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12192000" cy="5334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37" y="180975"/>
            <a:ext cx="9177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Plans are offered by private insurance companies with a range of prices and features.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37" y="2828925"/>
            <a:ext cx="11144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All plans cover: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Essential health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Pre-existing conditions, including pregnancy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Preventive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58350" y="180975"/>
            <a:ext cx="253365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Essential health benefits: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Ambulatory patient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Emergency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Hospitalization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Pregnancy, maternity, &amp; newborn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Mental health &amp; substance use disorder services</a:t>
            </a:r>
            <a:endParaRPr lang="en-US" sz="1400" u="sng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Prescription drugs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Rehabilitative &amp; </a:t>
            </a:r>
            <a:r>
              <a:rPr 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habilitative</a:t>
            </a: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services &amp; devices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Laboratory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Preventive &amp; wellness services &amp; chronic disease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Pediatric services, including oral &amp; vision care</a:t>
            </a: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8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12192000" cy="5334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37" y="180975"/>
            <a:ext cx="9177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2017 Open Enrollment runs from November 1, 2016 through January 31,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37" y="2828925"/>
            <a:ext cx="111442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Enroll by December 15, 2016 for coverage starting January 1,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After January 31, you can enroll in 2017 health insurance only if you quality for a Special Enrollment Period which include losing health coverage, moving, getting married, having a baby, or adopting a child</a:t>
            </a:r>
          </a:p>
        </p:txBody>
      </p:sp>
    </p:spTree>
    <p:extLst>
      <p:ext uri="{BB962C8B-B14F-4D97-AF65-F5344CB8AC3E}">
        <p14:creationId xmlns:p14="http://schemas.microsoft.com/office/powerpoint/2010/main" val="1267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12192000" cy="5334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37" y="180975"/>
            <a:ext cx="110251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 apply, you’ll need to provide details about your household, income, any coverage you currently have.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825" y="3429000"/>
            <a:ext cx="11144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Use our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hlinkClick r:id="rId2"/>
              </a:rPr>
              <a:t>checklist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to make sure you’ll have everything you’ll need.</a:t>
            </a:r>
          </a:p>
        </p:txBody>
      </p:sp>
    </p:spTree>
    <p:extLst>
      <p:ext uri="{BB962C8B-B14F-4D97-AF65-F5344CB8AC3E}">
        <p14:creationId xmlns:p14="http://schemas.microsoft.com/office/powerpoint/2010/main" val="3624720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24600"/>
            <a:ext cx="12192000" cy="5334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Outreach &amp; Enrollment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37" y="180975"/>
            <a:ext cx="9177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Applying for coverage is easy.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37" y="2171700"/>
            <a:ext cx="111442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You can apply: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By phone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With a mailed paper application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In-person assistance</a:t>
            </a:r>
          </a:p>
          <a:p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Call Medical Associates Plus at (706)922-1862 to make an appointment </a:t>
            </a:r>
            <a:r>
              <a:rPr lang="en-US" sz="32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for assistance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7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LaShanda Johnson</dc:creator>
  <cp:lastModifiedBy>LaShanda Johnson</cp:lastModifiedBy>
  <cp:revision>9</cp:revision>
  <dcterms:created xsi:type="dcterms:W3CDTF">2016-10-17T15:15:00Z</dcterms:created>
  <dcterms:modified xsi:type="dcterms:W3CDTF">2016-10-17T16:29:18Z</dcterms:modified>
</cp:coreProperties>
</file>